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72" autoAdjust="0"/>
  </p:normalViewPr>
  <p:slideViewPr>
    <p:cSldViewPr>
      <p:cViewPr varScale="1">
        <p:scale>
          <a:sx n="78" d="100"/>
          <a:sy n="78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9" name="Łącznik prosty 8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2215" y="2417513"/>
            <a:ext cx="8640960" cy="93947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4077072"/>
            <a:ext cx="8641655" cy="792162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 b="1" baseline="0"/>
            </a:lvl1pPr>
          </a:lstStyle>
          <a:p>
            <a:pPr lvl="0"/>
            <a:r>
              <a:rPr lang="pl-PL" dirty="0" smtClean="0"/>
              <a:t>Autor prezentacji</a:t>
            </a:r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9" name="Łącznik prosty 8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250825" y="1125538"/>
            <a:ext cx="8642350" cy="5183187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a wielopoziom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9" name="Łącznik prosty 8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1"/>
            <a:ext cx="8640960" cy="4320480"/>
          </a:xfrm>
          <a:prstGeom prst="rect">
            <a:avLst/>
          </a:prstGeom>
        </p:spPr>
        <p:txBody>
          <a:bodyPr/>
          <a:lstStyle>
            <a:lvl1pPr>
              <a:buClr>
                <a:srgbClr val="92D050"/>
              </a:buClr>
              <a:buFont typeface="Wingdings" pitchFamily="2" charset="2"/>
              <a:buChar char="Ø"/>
              <a:defRPr/>
            </a:lvl1pPr>
            <a:lvl2pPr>
              <a:buClr>
                <a:srgbClr val="92D050"/>
              </a:buClr>
              <a:buFont typeface="Wingdings" pitchFamily="2" charset="2"/>
              <a:buChar char="Ø"/>
              <a:defRPr/>
            </a:lvl2pPr>
            <a:lvl3pPr>
              <a:buClr>
                <a:srgbClr val="92D050"/>
              </a:buClr>
              <a:buFont typeface="Wingdings" pitchFamily="2" charset="2"/>
              <a:buChar char="Ø"/>
              <a:defRPr/>
            </a:lvl3pPr>
            <a:lvl4pPr>
              <a:buClr>
                <a:srgbClr val="92D050"/>
              </a:buClr>
              <a:buFont typeface="Wingdings" pitchFamily="2" charset="2"/>
              <a:buChar char="Ø"/>
              <a:defRPr/>
            </a:lvl4pPr>
            <a:lvl5pPr>
              <a:buClr>
                <a:srgbClr val="92D050"/>
              </a:buClr>
              <a:buFont typeface="Wingdings" pitchFamily="2" charset="2"/>
              <a:buChar char="Ø"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9" name="Łącznik prosty 8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24428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92D050"/>
              </a:buClr>
              <a:buFont typeface="Wingdings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obrazu 8"/>
          <p:cNvSpPr>
            <a:spLocks noGrp="1"/>
          </p:cNvSpPr>
          <p:nvPr>
            <p:ph type="pic" sz="quarter" idx="10"/>
          </p:nvPr>
        </p:nvSpPr>
        <p:spPr>
          <a:xfrm>
            <a:off x="4716016" y="1268760"/>
            <a:ext cx="4176464" cy="5040559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obraz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9" name="Łącznik prosty 8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250825" y="908050"/>
            <a:ext cx="8642350" cy="792163"/>
          </a:xfrm>
          <a:prstGeom prst="rect">
            <a:avLst/>
          </a:prstGeo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Symbol zastępczy obrazu 14"/>
          <p:cNvSpPr>
            <a:spLocks noGrp="1"/>
          </p:cNvSpPr>
          <p:nvPr>
            <p:ph type="pic" sz="quarter" idx="11"/>
          </p:nvPr>
        </p:nvSpPr>
        <p:spPr>
          <a:xfrm>
            <a:off x="250825" y="1916113"/>
            <a:ext cx="4321175" cy="43926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7" name="Symbol zastępczy tekstu 16"/>
          <p:cNvSpPr>
            <a:spLocks noGrp="1"/>
          </p:cNvSpPr>
          <p:nvPr>
            <p:ph type="body" sz="quarter" idx="12"/>
          </p:nvPr>
        </p:nvSpPr>
        <p:spPr>
          <a:xfrm>
            <a:off x="4787900" y="1916113"/>
            <a:ext cx="4105275" cy="4465637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i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432048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836712"/>
            <a:ext cx="424847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14"/>
          <p:cNvSpPr>
            <a:spLocks noGrp="1"/>
          </p:cNvSpPr>
          <p:nvPr>
            <p:ph type="pic" sz="quarter" idx="11"/>
          </p:nvPr>
        </p:nvSpPr>
        <p:spPr>
          <a:xfrm>
            <a:off x="251520" y="1700808"/>
            <a:ext cx="4321175" cy="43926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1" name="Symbol zastępczy obrazu 14"/>
          <p:cNvSpPr>
            <a:spLocks noGrp="1"/>
          </p:cNvSpPr>
          <p:nvPr>
            <p:ph type="pic" sz="quarter" idx="12"/>
          </p:nvPr>
        </p:nvSpPr>
        <p:spPr>
          <a:xfrm>
            <a:off x="4644008" y="1700808"/>
            <a:ext cx="4249167" cy="43926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rona konc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57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>
          <a:xfrm>
            <a:off x="268706" y="448457"/>
            <a:ext cx="8606586" cy="185928"/>
            <a:chOff x="268705" y="4996394"/>
            <a:chExt cx="8606586" cy="185928"/>
          </a:xfrm>
        </p:grpSpPr>
        <p:cxnSp>
          <p:nvCxnSpPr>
            <p:cNvPr id="8" name="Łącznik prosty 7"/>
            <p:cNvCxnSpPr/>
            <p:nvPr/>
          </p:nvCxnSpPr>
          <p:spPr>
            <a:xfrm flipV="1">
              <a:off x="268705" y="5101390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flipV="1">
              <a:off x="4735291" y="5077327"/>
              <a:ext cx="4140000" cy="24063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1414" y="4996394"/>
              <a:ext cx="201168" cy="185928"/>
            </a:xfrm>
            <a:prstGeom prst="rect">
              <a:avLst/>
            </a:prstGeom>
          </p:spPr>
        </p:pic>
      </p:grpSp>
      <p:sp>
        <p:nvSpPr>
          <p:cNvPr id="12" name="Trójkąt prostokątny 11"/>
          <p:cNvSpPr/>
          <p:nvPr userDrawn="1"/>
        </p:nvSpPr>
        <p:spPr>
          <a:xfrm flipH="1">
            <a:off x="0" y="6541477"/>
            <a:ext cx="9143999" cy="316523"/>
          </a:xfrm>
          <a:prstGeom prst="rtTriangle">
            <a:avLst/>
          </a:prstGeom>
          <a:gradFill flip="none" rotWithShape="1">
            <a:gsLst>
              <a:gs pos="50000">
                <a:srgbClr val="FA8C00"/>
              </a:gs>
              <a:gs pos="0">
                <a:srgbClr val="FFC428"/>
              </a:gs>
              <a:gs pos="100000">
                <a:srgbClr val="FB5827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4838" y="178923"/>
            <a:ext cx="470137" cy="3168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6" y="153753"/>
            <a:ext cx="1835696" cy="3671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0" r:id="rId3"/>
    <p:sldLayoutId id="2147483661" r:id="rId4"/>
    <p:sldLayoutId id="2147483662" r:id="rId5"/>
    <p:sldLayoutId id="2147483653" r:id="rId6"/>
    <p:sldLayoutId id="2147483655" r:id="rId7"/>
    <p:sldLayoutId id="2147483657" r:id="rId8"/>
    <p:sldLayoutId id="214748366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skosy_hom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569157"/>
            <a:ext cx="9144000" cy="128884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0650" y="980728"/>
            <a:ext cx="1302700" cy="7372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Symbol zastępczy obrazu 5"/>
          <p:cNvSpPr>
            <a:spLocks noGrp="1"/>
          </p:cNvSpPr>
          <p:nvPr>
            <p:ph type="pic" sz="quarter" idx="12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obrazu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obrazu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 idx="4294967295"/>
          </p:nvPr>
        </p:nvSpPr>
        <p:spPr>
          <a:xfrm>
            <a:off x="287524" y="2693988"/>
            <a:ext cx="8568952" cy="147002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Dziękujemy za uwagę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4294967295"/>
          </p:nvPr>
        </p:nvSpPr>
        <p:spPr>
          <a:xfrm>
            <a:off x="1371600" y="5445224"/>
            <a:ext cx="6400800" cy="1224136"/>
          </a:xfrm>
          <a:prstGeom prst="rect">
            <a:avLst/>
          </a:prstGeo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Więcej inspiracji na: </a:t>
            </a:r>
            <a:r>
              <a:rPr lang="pl-PL" b="1" dirty="0" err="1" smtClean="0">
                <a:solidFill>
                  <a:schemeClr val="bg1"/>
                </a:solidFill>
              </a:rPr>
              <a:t>www.projektanciedukacji.pl</a:t>
            </a:r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anci edukacji zawartość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ona tytułow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Szablon-projektanci-edukacji</Template>
  <TotalTime>16</TotalTime>
  <Words>8</Words>
  <Application>Microsoft Office PowerPoint</Application>
  <PresentationFormat>Pokaz na ekranie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Projektanci edukacji zawartość</vt:lpstr>
      <vt:lpstr>Strona tytułowa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Tomaszewicz</dc:creator>
  <cp:lastModifiedBy>Ewa Tomaszewicz</cp:lastModifiedBy>
  <cp:revision>5</cp:revision>
  <dcterms:created xsi:type="dcterms:W3CDTF">2019-09-24T11:46:44Z</dcterms:created>
  <dcterms:modified xsi:type="dcterms:W3CDTF">2019-10-02T10:04:36Z</dcterms:modified>
</cp:coreProperties>
</file>